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81" r:id="rId4"/>
    <p:sldId id="264" r:id="rId5"/>
    <p:sldId id="261" r:id="rId6"/>
    <p:sldId id="260" r:id="rId7"/>
    <p:sldId id="282" r:id="rId8"/>
    <p:sldId id="283" r:id="rId9"/>
    <p:sldId id="259" r:id="rId10"/>
    <p:sldId id="265" r:id="rId11"/>
    <p:sldId id="268" r:id="rId12"/>
    <p:sldId id="269" r:id="rId13"/>
    <p:sldId id="263" r:id="rId14"/>
    <p:sldId id="266" r:id="rId15"/>
    <p:sldId id="270" r:id="rId16"/>
    <p:sldId id="271" r:id="rId17"/>
    <p:sldId id="257" r:id="rId18"/>
    <p:sldId id="274" r:id="rId19"/>
    <p:sldId id="258" r:id="rId20"/>
    <p:sldId id="272" r:id="rId21"/>
    <p:sldId id="278" r:id="rId22"/>
    <p:sldId id="279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74"/>
    <p:restoredTop sz="74388"/>
  </p:normalViewPr>
  <p:slideViewPr>
    <p:cSldViewPr snapToGrid="0">
      <p:cViewPr varScale="1">
        <p:scale>
          <a:sx n="82" d="100"/>
          <a:sy n="82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38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8331-3389-81AC-43E8-28B0F331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FA45-70D0-1F55-6932-05C067A2C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CDC28-6314-E3EE-E061-DB2688D60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6DE36-982F-A019-1E6F-A5BD9BBB4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5EF5-E360-1447-0286-BB14FF96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42B16-884B-8836-0F45-45672372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FD26F-F0AD-3818-65C0-D5505F3A5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30B39-BCBF-8FC2-18CD-D4B1D747C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4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6C3D-D879-28FB-E1F2-EB05F1971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C2475-2369-B0B0-4802-7FBEFC705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19951-5F90-820E-6F7C-0DE13D1D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BD362-D914-DCC5-CF8E-34A55DD09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55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697-A42F-E5F2-7A38-11E872CC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0FE1C-DED6-AEBF-BEE0-BA2EB6E4E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ABB2A-E001-F443-044E-6110F945A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26977-5D07-7705-D33C-B1F0AE99E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3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/>
              <a:t>remaining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89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5606-605A-C2DD-D605-DDB3E8CF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02CE-75DC-906D-C73C-45F2B7E6C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28DA5-969D-DD47-2985-D9F67B46F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4740-53D3-FBAB-ADC7-1662607A0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9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73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DD650-3B6C-D211-7482-A9120763E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CCC76-5B39-2A4F-3E06-8C6FB4CA8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C1A3F-CE1E-0D2A-36FE-CBCC2D2D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D13DE-3EA2-3045-72EC-0002C8B11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69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BE910-C661-C6FC-9150-1A3DE26C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85389-FE8C-6ED8-05EB-5A9E0C9B2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7C530-0197-D136-0511-7FB40EA5D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CE5E7-396A-A48E-8D89-B01839286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8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86C9-CB4B-D036-C544-226F7C12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B5F35-02C9-7348-FAA4-66F1A28F5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93D3B-E87B-1E57-92C9-75993D4AE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D73B-DD28-F528-26BF-9AD1CE2A1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5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63FC-E69B-6278-BF9E-6DEE6E2E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8450E-650F-9E81-4CC7-62F3EACEF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0FCA5-F9CD-52AC-274E-F80B54A00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94C2-0A66-0E71-832A-C63F4654C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D1BB-BE9F-CDD9-748F-49ED7AE7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6E85B-01C6-8A5D-8751-288665E6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E6434-280F-E1CB-EA9B-CADAB2289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8C1E-A6DF-D386-36C4-5A3155251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3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C6E5-0232-711C-698A-B32797064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47E8A-F4BC-3A33-3D5E-FB429CB9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8873C-1800-BD51-F654-8F4B4790E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23DD-1F15-FCDE-D2E2-44CD0D18E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94B02-0940-A6DB-275A-59C0FA80E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88394D-3D82-E240-FD8F-68EFA6507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7659F-B32E-63CF-E69E-21F55CEF9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9C672-821C-BAE6-3873-48530B9BB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06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52A9-C5B2-AF84-E77C-0746C7D0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6244B-834E-73E2-471A-D8ACCC536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B1F07-495D-A46F-8F70-5B80D814D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866A0-BA7D-C115-74B1-C1ABB5280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79DE-0860-713E-4677-0B0199CC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24A9283-632A-3DFF-F165-01D8147C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0BFE-86AB-1113-5BFE-5602BBB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website&#10;&#10;Description automatically generated">
            <a:extLst>
              <a:ext uri="{FF2B5EF4-FFF2-40B4-BE49-F238E27FC236}">
                <a16:creationId xmlns:a16="http://schemas.microsoft.com/office/drawing/2014/main" id="{D79958DA-1BBC-0CF2-2D45-02EB7C668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B25DA-7DD3-F508-B4AC-D2779475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C5DD4-C5AE-4E2D-02A1-5D6F5133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0" b="67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3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6CB2-DE17-5A31-FB17-2AD3134D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88D-3050-7087-0EF6-BD01BE6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to Distribute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DDF9-BFE7-76A7-2AAC-51D7BF25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Institutional</a:t>
            </a:r>
          </a:p>
          <a:p>
            <a:pPr lvl="1"/>
            <a:r>
              <a:rPr lang="en-US" dirty="0"/>
              <a:t>Knowledge Commons</a:t>
            </a:r>
          </a:p>
          <a:p>
            <a:pPr lvl="1"/>
            <a:r>
              <a:rPr lang="en-US" dirty="0"/>
              <a:t>UVA</a:t>
            </a:r>
          </a:p>
          <a:p>
            <a:r>
              <a:rPr lang="en-US" dirty="0"/>
              <a:t>Corporate</a:t>
            </a:r>
          </a:p>
          <a:p>
            <a:pPr lvl="1"/>
            <a:r>
              <a:rPr lang="en-US" dirty="0"/>
              <a:t>GitHub (Microsoft)</a:t>
            </a:r>
          </a:p>
          <a:p>
            <a:pPr lvl="1"/>
            <a:r>
              <a:rPr lang="en-US" dirty="0"/>
              <a:t>Google Datasets</a:t>
            </a:r>
          </a:p>
          <a:p>
            <a:r>
              <a:rPr lang="en-US" dirty="0"/>
              <a:t>Regional</a:t>
            </a:r>
          </a:p>
          <a:p>
            <a:pPr lvl="1"/>
            <a:r>
              <a:rPr lang="en-US" dirty="0" err="1"/>
              <a:t>Zenodo</a:t>
            </a:r>
            <a:r>
              <a:rPr lang="en-US" dirty="0"/>
              <a:t> (European)</a:t>
            </a:r>
          </a:p>
          <a:p>
            <a:r>
              <a:rPr lang="en-US" dirty="0"/>
              <a:t>Content Specific</a:t>
            </a:r>
          </a:p>
          <a:p>
            <a:pPr lvl="1"/>
            <a:r>
              <a:rPr lang="en-US" dirty="0"/>
              <a:t>Post 1945 Data Collective</a:t>
            </a:r>
          </a:p>
          <a:p>
            <a:pPr lvl="1"/>
            <a:r>
              <a:rPr lang="en-US" dirty="0"/>
              <a:t>Responsible Datasets in Context </a:t>
            </a:r>
          </a:p>
          <a:p>
            <a:r>
              <a:rPr lang="en-US" dirty="0"/>
              <a:t>Questions to Consider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r>
              <a:rPr lang="en-US" dirty="0"/>
              <a:t>Rights ownership</a:t>
            </a:r>
          </a:p>
          <a:p>
            <a:pPr lvl="1"/>
            <a:r>
              <a:rPr lang="en-US" dirty="0"/>
              <a:t>Preservation</a:t>
            </a:r>
          </a:p>
        </p:txBody>
      </p:sp>
    </p:spTree>
    <p:extLst>
      <p:ext uri="{BB962C8B-B14F-4D97-AF65-F5344CB8AC3E}">
        <p14:creationId xmlns:p14="http://schemas.microsoft.com/office/powerpoint/2010/main" val="65660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6666-699F-6E38-F292-3E546F18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A478-CD34-97DD-2444-769B55C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D09E-5BCC-D553-D423-5A561F34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Depositing is not enough!</a:t>
            </a:r>
          </a:p>
          <a:p>
            <a:r>
              <a:rPr lang="en-US" sz="3600" dirty="0"/>
              <a:t>Describe the work that you did so others can use it.</a:t>
            </a:r>
          </a:p>
          <a:p>
            <a:r>
              <a:rPr lang="en-US" sz="3600" dirty="0"/>
              <a:t>Can involve…</a:t>
            </a:r>
          </a:p>
          <a:p>
            <a:pPr lvl="1"/>
            <a:r>
              <a:rPr lang="en-US" sz="3200" dirty="0"/>
              <a:t>Metadata description</a:t>
            </a:r>
          </a:p>
          <a:p>
            <a:pPr lvl="1"/>
            <a:r>
              <a:rPr lang="en-US" sz="3200" dirty="0"/>
              <a:t>Narrative and context for the materials</a:t>
            </a:r>
          </a:p>
          <a:p>
            <a:pPr lvl="1"/>
            <a:r>
              <a:rPr lang="en-US" sz="3200" dirty="0"/>
              <a:t>Example use cases</a:t>
            </a:r>
          </a:p>
          <a:p>
            <a:pPr lvl="1"/>
            <a:r>
              <a:rPr lang="en-US" sz="3200" dirty="0"/>
              <a:t>Teaching materials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77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253A3-5A20-9C17-8C94-28CA0571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5A6D-6042-992D-072A-07FE3642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9CC3158B-442E-40CB-5C6A-4DFD581D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E207-7822-F493-84C1-60B2949C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Crash Course in Copyright and Licensing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64E0939-1492-1DFE-BCAA-4F2E2E48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543" y="1341652"/>
            <a:ext cx="6711317" cy="41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5C964-82AC-3FE4-C4F6-E91D8E8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85329-AD38-2E32-C2BC-35B64AA9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Creative Commons Crash Course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B2B1-2B67-784B-393E-03D73CFD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Select basic copyright terms for your work</a:t>
            </a:r>
          </a:p>
          <a:p>
            <a:r>
              <a:rPr lang="en-US" sz="2200"/>
              <a:t>Can it be reused? </a:t>
            </a:r>
          </a:p>
          <a:p>
            <a:r>
              <a:rPr lang="en-US" sz="2200"/>
              <a:t>Do you require attribution?</a:t>
            </a:r>
          </a:p>
          <a:p>
            <a:r>
              <a:rPr lang="en-US" sz="2200"/>
              <a:t>For commercial purposes?</a:t>
            </a:r>
          </a:p>
          <a:p>
            <a:r>
              <a:rPr lang="en-US" sz="2200"/>
              <a:t>I use CC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B960B-729E-EF48-1FAA-9D481CAA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9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A0E-D410-1E94-A2BD-BA9F389E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– </a:t>
            </a:r>
            <a:br>
              <a:rPr lang="en-US" dirty="0"/>
            </a:br>
            <a:r>
              <a:rPr lang="en-US" dirty="0"/>
              <a:t>Make a Data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3F4C-6CD4-C622-6676-E9F4F61E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data sharing plan for your dataset.</a:t>
            </a:r>
          </a:p>
          <a:p>
            <a:r>
              <a:rPr lang="en-US" dirty="0"/>
              <a:t>What will you share? How?</a:t>
            </a:r>
          </a:p>
          <a:p>
            <a:r>
              <a:rPr lang="en-US" dirty="0"/>
              <a:t>What will you not share?</a:t>
            </a:r>
          </a:p>
          <a:p>
            <a:r>
              <a:rPr lang="en-US" dirty="0"/>
              <a:t>What rights will you give it?</a:t>
            </a:r>
          </a:p>
          <a:p>
            <a:r>
              <a:rPr lang="en-US" dirty="0"/>
              <a:t>What documentation will you provide?</a:t>
            </a:r>
          </a:p>
          <a:p>
            <a:r>
              <a:rPr lang="en-US" dirty="0"/>
              <a:t>What stories will you encourage others to tell with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3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8F70ED-1BBD-11E7-936A-8A833BB4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941" y="0"/>
            <a:ext cx="6584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4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428B-11D4-1349-B13E-D6EB0BE0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BD95-2C9C-9712-27AD-D2D7204A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Final Project – Distribute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79D1-8EFF-2DC3-FEE6-163511FE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Task is to follow the steps of the course units to create a dataset</a:t>
            </a:r>
          </a:p>
          <a:p>
            <a:r>
              <a:rPr lang="en-US" sz="3600" dirty="0"/>
              <a:t>Outcome will look like these examples</a:t>
            </a:r>
          </a:p>
          <a:p>
            <a:r>
              <a:rPr lang="en-US" sz="3600" dirty="0"/>
              <a:t>Includes:</a:t>
            </a:r>
          </a:p>
          <a:p>
            <a:pPr lvl="1"/>
            <a:r>
              <a:rPr lang="en-US" sz="3200" dirty="0"/>
              <a:t>Collected, </a:t>
            </a:r>
            <a:r>
              <a:rPr lang="en-US" sz="3200"/>
              <a:t>cleaned data</a:t>
            </a:r>
            <a:endParaRPr lang="en-US" sz="3200" dirty="0"/>
          </a:p>
          <a:p>
            <a:pPr lvl="1"/>
            <a:r>
              <a:rPr lang="en-US" sz="3200" dirty="0"/>
              <a:t>Metadata breakdown</a:t>
            </a:r>
          </a:p>
          <a:p>
            <a:pPr lvl="1"/>
            <a:r>
              <a:rPr lang="en-US" sz="3200" dirty="0"/>
              <a:t>Narrative of the dataset</a:t>
            </a:r>
          </a:p>
          <a:p>
            <a:pPr lvl="1"/>
            <a:r>
              <a:rPr lang="en-US" sz="3200" dirty="0"/>
              <a:t>Usage examples</a:t>
            </a:r>
          </a:p>
          <a:p>
            <a:pPr lvl="1"/>
            <a:r>
              <a:rPr lang="en-US" sz="3200" dirty="0"/>
              <a:t>Basic analysis</a:t>
            </a:r>
          </a:p>
          <a:p>
            <a:pPr lvl="1"/>
            <a:r>
              <a:rPr lang="en-US" sz="3200" dirty="0"/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121948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C184-5069-7C23-E84D-C5686F5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6CCC-17DE-4FDE-8260-17A1AA2B7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 err="1"/>
              <a:t>Wardah</a:t>
            </a:r>
            <a:endParaRPr lang="en-US" dirty="0"/>
          </a:p>
          <a:p>
            <a:pPr lvl="1"/>
            <a:r>
              <a:rPr lang="en-US" dirty="0"/>
              <a:t>Mimi</a:t>
            </a:r>
          </a:p>
          <a:p>
            <a:pPr lvl="1"/>
            <a:r>
              <a:rPr lang="en-US" dirty="0"/>
              <a:t>Gloria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Bex</a:t>
            </a:r>
          </a:p>
          <a:p>
            <a:pPr lvl="1"/>
            <a:r>
              <a:rPr lang="en-US" dirty="0"/>
              <a:t>Gillian</a:t>
            </a:r>
          </a:p>
          <a:p>
            <a:pPr lvl="1"/>
            <a:r>
              <a:rPr lang="en-US" dirty="0"/>
              <a:t>Abby</a:t>
            </a:r>
          </a:p>
          <a:p>
            <a:pPr lvl="1"/>
            <a:r>
              <a:rPr lang="en-US" dirty="0"/>
              <a:t>Molly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Jacob</a:t>
            </a:r>
          </a:p>
          <a:p>
            <a:pPr lvl="1"/>
            <a:r>
              <a:rPr lang="en-US" dirty="0"/>
              <a:t>Lucas</a:t>
            </a:r>
          </a:p>
          <a:p>
            <a:pPr lvl="1"/>
            <a:r>
              <a:rPr lang="en-US" dirty="0"/>
              <a:t>Paul</a:t>
            </a:r>
          </a:p>
          <a:p>
            <a:r>
              <a:rPr lang="en-US" dirty="0"/>
              <a:t>Group 4</a:t>
            </a:r>
          </a:p>
          <a:p>
            <a:pPr lvl="1"/>
            <a:r>
              <a:rPr lang="en-US" dirty="0"/>
              <a:t>Harrison</a:t>
            </a:r>
          </a:p>
          <a:p>
            <a:pPr lvl="1"/>
            <a:r>
              <a:rPr lang="en-US" dirty="0"/>
              <a:t>Jennifer</a:t>
            </a:r>
          </a:p>
          <a:p>
            <a:pPr lvl="1"/>
            <a:r>
              <a:rPr lang="en-US" dirty="0" err="1"/>
              <a:t>Choa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7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69EB-9C72-2050-9FC1-F41E28FD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79D96-0722-9544-F840-4F0D3AC4F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time researching the site’s permissions and rights for automated collection.</a:t>
            </a:r>
          </a:p>
          <a:p>
            <a:r>
              <a:rPr lang="en-US" dirty="0"/>
              <a:t>Some of you mentioned APIs – fine but make sure you know what you are getting into</a:t>
            </a:r>
          </a:p>
          <a:p>
            <a:r>
              <a:rPr lang="en-US" dirty="0"/>
              <a:t>Approach with care and ask me if you have questions</a:t>
            </a:r>
          </a:p>
        </p:txBody>
      </p:sp>
    </p:spTree>
    <p:extLst>
      <p:ext uri="{BB962C8B-B14F-4D97-AF65-F5344CB8AC3E}">
        <p14:creationId xmlns:p14="http://schemas.microsoft.com/office/powerpoint/2010/main" val="3368872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E6C18-DA71-962B-7488-C95E4B2A8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903C-9A2A-1B4E-AFCB-B282097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953A-FEE2-207E-2EF9-D621EEEC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Next session you will have 15 minutes (10 minutes talking plus 5 Q&amp;A) to present two project ideas for feedback.</a:t>
            </a:r>
          </a:p>
          <a:p>
            <a:r>
              <a:rPr lang="en-US" sz="1900" dirty="0"/>
              <a:t>Answer these questions in your presentations:</a:t>
            </a:r>
          </a:p>
          <a:p>
            <a:pPr lvl="1"/>
            <a:r>
              <a:rPr lang="en-US" sz="1900" dirty="0"/>
              <a:t>What is the data? Why do we care?</a:t>
            </a:r>
          </a:p>
          <a:p>
            <a:pPr lvl="1"/>
            <a:r>
              <a:rPr lang="en-US" sz="1900" dirty="0"/>
              <a:t>How viable does it seem to collect the data? to clean it?</a:t>
            </a:r>
          </a:p>
          <a:p>
            <a:pPr lvl="1"/>
            <a:r>
              <a:rPr lang="en-US" sz="1900" dirty="0"/>
              <a:t>What questions might someone answer with the dataset that can’t otherwise be answered?</a:t>
            </a:r>
          </a:p>
          <a:p>
            <a:pPr lvl="1"/>
            <a:r>
              <a:rPr lang="en-US" sz="1900" dirty="0"/>
              <a:t>Are there any concerns about doing this work on this data, ethical or legal?</a:t>
            </a:r>
          </a:p>
          <a:p>
            <a:pPr lvl="1"/>
            <a:r>
              <a:rPr lang="en-US" sz="1900" dirty="0"/>
              <a:t>What are the pro’s and cons of each data source?</a:t>
            </a:r>
          </a:p>
          <a:p>
            <a:pPr lvl="1"/>
            <a:r>
              <a:rPr lang="en-US" sz="1900" dirty="0"/>
              <a:t>Which stories are you most interested in?</a:t>
            </a:r>
          </a:p>
          <a:p>
            <a:r>
              <a:rPr lang="en-US" sz="1900" dirty="0"/>
              <a:t>I tried to find a bucket of interest that connected you to the people in your groups.</a:t>
            </a:r>
          </a:p>
          <a:p>
            <a:r>
              <a:rPr lang="en-US" sz="1900" dirty="0"/>
              <a:t>The remainder of your time today is work time.</a:t>
            </a:r>
          </a:p>
          <a:p>
            <a:r>
              <a:rPr lang="en-US" sz="1900" dirty="0"/>
              <a:t>I’d suggest:</a:t>
            </a:r>
          </a:p>
          <a:p>
            <a:pPr lvl="1"/>
            <a:r>
              <a:rPr lang="en-US" sz="1900" dirty="0"/>
              <a:t>Share your own preliminary ideas from the previous homework. Find the bucket that connected you. Focus on that.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7933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DC32-58FD-CB7C-D1AF-7832AF31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C149-F2AD-54C9-751C-062572EA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Meet in your groups to discuss your potential project ideas. As a group, you will pitch two potential ideas to a group of judges next time. This means you will have to select which ideas you will propose.</a:t>
            </a:r>
          </a:p>
          <a:p>
            <a:r>
              <a:rPr lang="en-US" dirty="0"/>
              <a:t>Upload the list of your group’s two ideas and then some preliminary work towards the following:</a:t>
            </a:r>
          </a:p>
          <a:p>
            <a:r>
              <a:rPr lang="en-US" dirty="0"/>
              <a:t>Answer these questions in your presentations:</a:t>
            </a:r>
          </a:p>
          <a:p>
            <a:pPr lvl="1"/>
            <a:r>
              <a:rPr lang="en-US" dirty="0"/>
              <a:t>What is the data? Why do we care?</a:t>
            </a:r>
          </a:p>
          <a:p>
            <a:pPr lvl="1"/>
            <a:r>
              <a:rPr lang="en-US" dirty="0"/>
              <a:t>How viable does it seem to collect the data? to clean it?</a:t>
            </a:r>
          </a:p>
          <a:p>
            <a:pPr lvl="1"/>
            <a:r>
              <a:rPr lang="en-US" dirty="0"/>
              <a:t>What questions might someone answer with the dataset that can’t otherwise be answered?</a:t>
            </a:r>
          </a:p>
          <a:p>
            <a:pPr lvl="1"/>
            <a:r>
              <a:rPr lang="en-US" dirty="0"/>
              <a:t>Are there any concerns about doing this work on this data, ethical or legal?</a:t>
            </a:r>
          </a:p>
          <a:p>
            <a:pPr lvl="1"/>
            <a:r>
              <a:rPr lang="en-US" dirty="0"/>
              <a:t>What are the pro’s and cons of each data source?</a:t>
            </a:r>
          </a:p>
          <a:p>
            <a:pPr lvl="1"/>
            <a:r>
              <a:rPr lang="en-US" dirty="0"/>
              <a:t>Which stories are you most interested in?</a:t>
            </a:r>
          </a:p>
          <a:p>
            <a:r>
              <a:rPr lang="en-US" dirty="0"/>
              <a:t>A note on the class going forward after spring break</a:t>
            </a:r>
          </a:p>
        </p:txBody>
      </p:sp>
    </p:spTree>
    <p:extLst>
      <p:ext uri="{BB962C8B-B14F-4D97-AF65-F5344CB8AC3E}">
        <p14:creationId xmlns:p14="http://schemas.microsoft.com/office/powerpoint/2010/main" val="137073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C4064-BEFB-4D11-4C40-E0E7ED146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8A358C-C418-B3C5-8E6E-0F8A9BBC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640"/>
          <a:stretch/>
        </p:blipFill>
        <p:spPr>
          <a:xfrm>
            <a:off x="1121054" y="1282"/>
            <a:ext cx="9949892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6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0BEC-87D8-4EF8-3A92-15AC489F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1FAE-C4E1-9CD1-7923-1BB59241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Data – Key Topics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148E-E203-5DCA-FF69-EF56DEDC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Platforms are not all the same!</a:t>
            </a:r>
          </a:p>
          <a:p>
            <a:r>
              <a:rPr lang="en-US" sz="3600" dirty="0"/>
              <a:t>Documentation first</a:t>
            </a:r>
          </a:p>
          <a:p>
            <a:pPr lvl="1"/>
            <a:r>
              <a:rPr lang="en-US" sz="3200" dirty="0"/>
              <a:t>Helpful to give some instructions for how to use the materials.</a:t>
            </a:r>
          </a:p>
          <a:p>
            <a:r>
              <a:rPr lang="en-US" sz="3600" dirty="0"/>
              <a:t>Ethical considerations – what rights do you have?</a:t>
            </a:r>
          </a:p>
          <a:p>
            <a:r>
              <a:rPr lang="en-US" sz="3600" dirty="0"/>
              <a:t>What rights do you give over?</a:t>
            </a:r>
          </a:p>
        </p:txBody>
      </p:sp>
    </p:spTree>
    <p:extLst>
      <p:ext uri="{BB962C8B-B14F-4D97-AF65-F5344CB8AC3E}">
        <p14:creationId xmlns:p14="http://schemas.microsoft.com/office/powerpoint/2010/main" val="90609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5F2A2-5F57-292A-CEE5-8EB1AAFA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2DEA0-3A26-9F2F-E231-A33C5F5D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47" r="-1" b="-1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B7E5E8-837F-879C-CFD4-A1F74C209D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" b="14388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4B3F5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2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9E8AF-A4B1-2B65-B206-5834FF22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D3990-0086-FC11-0330-7EDE8EE8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1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848A33-C632-72BF-CDC6-34179421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E4BD5-C179-8DB6-55F3-06E001D9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905DFC-FDE7-ADC7-8818-CFDBEDC17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453981-70F6-F892-F8D8-AB66E7F96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DE54C0-DFEB-6952-371C-29C8770F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1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BFC227-72D3-AA49-42FD-E0D7AB69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646</Words>
  <Application>Microsoft Macintosh PowerPoint</Application>
  <PresentationFormat>Widescreen</PresentationFormat>
  <Paragraphs>121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Distribution Week 7</vt:lpstr>
      <vt:lpstr>PowerPoint Presentation</vt:lpstr>
      <vt:lpstr>PowerPoint Presentation</vt:lpstr>
      <vt:lpstr>Distributing Data – Key Topics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Places to Distribute</vt:lpstr>
      <vt:lpstr>Documentation</vt:lpstr>
      <vt:lpstr>PowerPoint Presentation</vt:lpstr>
      <vt:lpstr>PowerPoint Presentation</vt:lpstr>
      <vt:lpstr>Crash Course in Copyright and Licensing</vt:lpstr>
      <vt:lpstr>Creative Commons Crash Course</vt:lpstr>
      <vt:lpstr>How to Get Started –  Make a Data Plan</vt:lpstr>
      <vt:lpstr>Your Final Project – Distribute Your Work</vt:lpstr>
      <vt:lpstr>Groups</vt:lpstr>
      <vt:lpstr>A Few Notes</vt:lpstr>
      <vt:lpstr>Group Time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273</cp:revision>
  <dcterms:created xsi:type="dcterms:W3CDTF">2024-12-10T15:14:51Z</dcterms:created>
  <dcterms:modified xsi:type="dcterms:W3CDTF">2025-02-26T15:50:32Z</dcterms:modified>
</cp:coreProperties>
</file>